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60" r:id="rId6"/>
    <p:sldId id="261" r:id="rId7"/>
    <p:sldId id="259" r:id="rId8"/>
    <p:sldId id="264" r:id="rId9"/>
    <p:sldId id="267" r:id="rId10"/>
    <p:sldId id="266" r:id="rId11"/>
    <p:sldId id="269" r:id="rId12"/>
    <p:sldId id="270" r:id="rId13"/>
    <p:sldId id="271" r:id="rId14"/>
    <p:sldId id="265" r:id="rId15"/>
    <p:sldId id="262" r:id="rId16"/>
    <p:sldId id="26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7CA2A9-2A09-944F-8DAA-51A153649614}" type="doc">
      <dgm:prSet loTypeId="urn:microsoft.com/office/officeart/2005/8/layout/radial5" loCatId="relationship" qsTypeId="urn:microsoft.com/office/officeart/2005/8/quickstyle/3D1" qsCatId="3D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E6B40605-9C33-404A-B219-569E3FDEAE02}">
      <dgm:prSet/>
      <dgm:spPr/>
      <dgm:t>
        <a:bodyPr/>
        <a:lstStyle/>
        <a:p>
          <a:pPr rtl="0"/>
          <a:r>
            <a:rPr lang="en-US" b="1" u="sng" dirty="0" smtClean="0"/>
            <a:t>The main goals of “Yoga in Daily Life” are:</a:t>
          </a:r>
          <a:endParaRPr lang="en-US" dirty="0"/>
        </a:p>
      </dgm:t>
    </dgm:pt>
    <dgm:pt modelId="{F1C59F6B-7B5F-754F-AAE3-7697F4D39A26}" type="parTrans" cxnId="{D5532F4B-1719-8841-A7C4-D3C08B339D53}">
      <dgm:prSet/>
      <dgm:spPr/>
      <dgm:t>
        <a:bodyPr/>
        <a:lstStyle/>
        <a:p>
          <a:endParaRPr lang="en-US"/>
        </a:p>
      </dgm:t>
    </dgm:pt>
    <dgm:pt modelId="{A3CC92F6-4291-4B4C-B1E2-356570A20D90}" type="sibTrans" cxnId="{D5532F4B-1719-8841-A7C4-D3C08B339D53}">
      <dgm:prSet/>
      <dgm:spPr/>
      <dgm:t>
        <a:bodyPr/>
        <a:lstStyle/>
        <a:p>
          <a:endParaRPr lang="en-US"/>
        </a:p>
      </dgm:t>
    </dgm:pt>
    <dgm:pt modelId="{B3716755-67A9-564F-A889-B52D02F6C5FC}">
      <dgm:prSet/>
      <dgm:spPr/>
      <dgm:t>
        <a:bodyPr/>
        <a:lstStyle/>
        <a:p>
          <a:pPr rtl="0"/>
          <a:r>
            <a:rPr lang="en-US" u="sng" dirty="0" smtClean="0"/>
            <a:t>Physical Health</a:t>
          </a:r>
          <a:endParaRPr lang="en-US" dirty="0"/>
        </a:p>
      </dgm:t>
    </dgm:pt>
    <dgm:pt modelId="{6F0AB70C-217F-D246-AB5B-4B7389203AB7}" type="parTrans" cxnId="{18D1C18A-ED54-FE44-8DA4-A53BCBC52F7B}">
      <dgm:prSet/>
      <dgm:spPr/>
      <dgm:t>
        <a:bodyPr/>
        <a:lstStyle/>
        <a:p>
          <a:endParaRPr lang="en-US"/>
        </a:p>
      </dgm:t>
    </dgm:pt>
    <dgm:pt modelId="{25019AF8-9117-3E4B-BA4F-1A774E56609B}" type="sibTrans" cxnId="{18D1C18A-ED54-FE44-8DA4-A53BCBC52F7B}">
      <dgm:prSet/>
      <dgm:spPr/>
      <dgm:t>
        <a:bodyPr/>
        <a:lstStyle/>
        <a:p>
          <a:endParaRPr lang="en-US"/>
        </a:p>
      </dgm:t>
    </dgm:pt>
    <dgm:pt modelId="{B14470E4-828C-3048-B165-00518BEC22FF}">
      <dgm:prSet/>
      <dgm:spPr/>
      <dgm:t>
        <a:bodyPr/>
        <a:lstStyle/>
        <a:p>
          <a:pPr rtl="0"/>
          <a:r>
            <a:rPr lang="en-US" u="sng" dirty="0" smtClean="0"/>
            <a:t>Mental Health</a:t>
          </a:r>
          <a:endParaRPr lang="en-US" dirty="0"/>
        </a:p>
      </dgm:t>
    </dgm:pt>
    <dgm:pt modelId="{0D4601AD-F8E1-764B-A244-26D61D0BDFF8}" type="parTrans" cxnId="{FE8EBE00-9D7F-864F-8CD9-5A5F1B94D1CE}">
      <dgm:prSet/>
      <dgm:spPr/>
      <dgm:t>
        <a:bodyPr/>
        <a:lstStyle/>
        <a:p>
          <a:endParaRPr lang="en-US"/>
        </a:p>
      </dgm:t>
    </dgm:pt>
    <dgm:pt modelId="{A4EAE92D-6B11-DB4E-BCF5-8510C545EB63}" type="sibTrans" cxnId="{FE8EBE00-9D7F-864F-8CD9-5A5F1B94D1CE}">
      <dgm:prSet/>
      <dgm:spPr/>
      <dgm:t>
        <a:bodyPr/>
        <a:lstStyle/>
        <a:p>
          <a:endParaRPr lang="en-US"/>
        </a:p>
      </dgm:t>
    </dgm:pt>
    <dgm:pt modelId="{791A7952-A8F3-1E44-9C57-0307D9286B29}">
      <dgm:prSet/>
      <dgm:spPr/>
      <dgm:t>
        <a:bodyPr/>
        <a:lstStyle/>
        <a:p>
          <a:pPr rtl="0"/>
          <a:r>
            <a:rPr lang="en-US" u="sng" dirty="0" smtClean="0"/>
            <a:t>Social Health</a:t>
          </a:r>
          <a:endParaRPr lang="en-US" dirty="0"/>
        </a:p>
      </dgm:t>
    </dgm:pt>
    <dgm:pt modelId="{F80414CE-1C94-1F41-AE36-580CA0DE1A5F}" type="parTrans" cxnId="{097DE431-3EB2-DD40-9EAC-48896627C501}">
      <dgm:prSet/>
      <dgm:spPr/>
      <dgm:t>
        <a:bodyPr/>
        <a:lstStyle/>
        <a:p>
          <a:endParaRPr lang="en-US"/>
        </a:p>
      </dgm:t>
    </dgm:pt>
    <dgm:pt modelId="{812FB05C-6BC3-8849-82F4-3F54311DEFC5}" type="sibTrans" cxnId="{097DE431-3EB2-DD40-9EAC-48896627C501}">
      <dgm:prSet/>
      <dgm:spPr/>
      <dgm:t>
        <a:bodyPr/>
        <a:lstStyle/>
        <a:p>
          <a:endParaRPr lang="en-US"/>
        </a:p>
      </dgm:t>
    </dgm:pt>
    <dgm:pt modelId="{71E5AF20-020C-B641-889C-736B6D985509}">
      <dgm:prSet/>
      <dgm:spPr/>
      <dgm:t>
        <a:bodyPr/>
        <a:lstStyle/>
        <a:p>
          <a:pPr rtl="0"/>
          <a:r>
            <a:rPr lang="en-US" u="sng" dirty="0" smtClean="0"/>
            <a:t>Spiritual Health</a:t>
          </a:r>
          <a:endParaRPr lang="en-US" dirty="0"/>
        </a:p>
      </dgm:t>
    </dgm:pt>
    <dgm:pt modelId="{0CD2D6A3-D8D6-E340-B8C7-7B8DFD08AD39}" type="parTrans" cxnId="{7058512F-3020-EE47-B9F1-611BA4032529}">
      <dgm:prSet/>
      <dgm:spPr/>
      <dgm:t>
        <a:bodyPr/>
        <a:lstStyle/>
        <a:p>
          <a:endParaRPr lang="en-US"/>
        </a:p>
      </dgm:t>
    </dgm:pt>
    <dgm:pt modelId="{BA3A2F9B-A68D-1642-B8B1-1F8C81964F9B}" type="sibTrans" cxnId="{7058512F-3020-EE47-B9F1-611BA4032529}">
      <dgm:prSet/>
      <dgm:spPr/>
      <dgm:t>
        <a:bodyPr/>
        <a:lstStyle/>
        <a:p>
          <a:endParaRPr lang="en-US"/>
        </a:p>
      </dgm:t>
    </dgm:pt>
    <dgm:pt modelId="{25E718C9-5244-8E49-A7F4-A6C1BFB522D3}">
      <dgm:prSet/>
      <dgm:spPr/>
      <dgm:t>
        <a:bodyPr/>
        <a:lstStyle/>
        <a:p>
          <a:pPr rtl="0"/>
          <a:r>
            <a:rPr lang="en-US" u="sng" dirty="0" smtClean="0"/>
            <a:t>Self-</a:t>
          </a:r>
          <a:r>
            <a:rPr lang="en-US" u="sng" dirty="0" err="1" smtClean="0"/>
            <a:t>Realisation</a:t>
          </a:r>
          <a:r>
            <a:rPr lang="en-US" u="sng" dirty="0" smtClean="0"/>
            <a:t> or </a:t>
          </a:r>
          <a:r>
            <a:rPr lang="en-US" u="sng" dirty="0" err="1" smtClean="0"/>
            <a:t>realisation</a:t>
          </a:r>
          <a:r>
            <a:rPr lang="en-US" u="sng" dirty="0" smtClean="0"/>
            <a:t> of the Divine within us</a:t>
          </a:r>
          <a:endParaRPr lang="en-US" dirty="0"/>
        </a:p>
      </dgm:t>
    </dgm:pt>
    <dgm:pt modelId="{1FC54A38-2C91-1240-A143-02984D03DF83}" type="parTrans" cxnId="{03676CF3-492D-1645-AFFE-F65B75688917}">
      <dgm:prSet/>
      <dgm:spPr/>
      <dgm:t>
        <a:bodyPr/>
        <a:lstStyle/>
        <a:p>
          <a:endParaRPr lang="en-US"/>
        </a:p>
      </dgm:t>
    </dgm:pt>
    <dgm:pt modelId="{C43DC0CF-ECFE-5549-A820-5887D6982B9F}" type="sibTrans" cxnId="{03676CF3-492D-1645-AFFE-F65B75688917}">
      <dgm:prSet/>
      <dgm:spPr/>
      <dgm:t>
        <a:bodyPr/>
        <a:lstStyle/>
        <a:p>
          <a:endParaRPr lang="en-US"/>
        </a:p>
      </dgm:t>
    </dgm:pt>
    <dgm:pt modelId="{723D6419-B3BD-E045-AA9D-967D12303D82}" type="pres">
      <dgm:prSet presAssocID="{CB7CA2A9-2A09-944F-8DAA-51A15364961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6687A6-3540-3741-A94D-A99F9830AA0F}" type="pres">
      <dgm:prSet presAssocID="{E6B40605-9C33-404A-B219-569E3FDEAE02}" presName="centerShape" presStyleLbl="node0" presStyleIdx="0" presStyleCnt="1"/>
      <dgm:spPr/>
      <dgm:t>
        <a:bodyPr/>
        <a:lstStyle/>
        <a:p>
          <a:endParaRPr lang="en-US"/>
        </a:p>
      </dgm:t>
    </dgm:pt>
    <dgm:pt modelId="{0F69D499-29F1-A648-B21F-152A163A21CD}" type="pres">
      <dgm:prSet presAssocID="{6F0AB70C-217F-D246-AB5B-4B7389203AB7}" presName="parTrans" presStyleLbl="sibTrans2D1" presStyleIdx="0" presStyleCnt="5"/>
      <dgm:spPr/>
      <dgm:t>
        <a:bodyPr/>
        <a:lstStyle/>
        <a:p>
          <a:endParaRPr lang="en-US"/>
        </a:p>
      </dgm:t>
    </dgm:pt>
    <dgm:pt modelId="{018CE20E-CC52-0E46-9B0E-DA4E8FDB00AC}" type="pres">
      <dgm:prSet presAssocID="{6F0AB70C-217F-D246-AB5B-4B7389203AB7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50AFC00B-7331-074D-A0BE-D6D0B08BF067}" type="pres">
      <dgm:prSet presAssocID="{B3716755-67A9-564F-A889-B52D02F6C5F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5028EC-03D7-F548-81E7-CB818C3F70F3}" type="pres">
      <dgm:prSet presAssocID="{0D4601AD-F8E1-764B-A244-26D61D0BDFF8}" presName="parTrans" presStyleLbl="sibTrans2D1" presStyleIdx="1" presStyleCnt="5"/>
      <dgm:spPr/>
      <dgm:t>
        <a:bodyPr/>
        <a:lstStyle/>
        <a:p>
          <a:endParaRPr lang="en-US"/>
        </a:p>
      </dgm:t>
    </dgm:pt>
    <dgm:pt modelId="{AE9F1AB5-7BCE-2541-9B0C-9C8439F3FBCD}" type="pres">
      <dgm:prSet presAssocID="{0D4601AD-F8E1-764B-A244-26D61D0BDFF8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D8E64871-9B14-544D-AD57-657EECB37BF0}" type="pres">
      <dgm:prSet presAssocID="{B14470E4-828C-3048-B165-00518BEC22F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5B03EA-BC0E-294E-9DAE-E9A96B649D30}" type="pres">
      <dgm:prSet presAssocID="{F80414CE-1C94-1F41-AE36-580CA0DE1A5F}" presName="parTrans" presStyleLbl="sibTrans2D1" presStyleIdx="2" presStyleCnt="5"/>
      <dgm:spPr/>
      <dgm:t>
        <a:bodyPr/>
        <a:lstStyle/>
        <a:p>
          <a:endParaRPr lang="en-US"/>
        </a:p>
      </dgm:t>
    </dgm:pt>
    <dgm:pt modelId="{75A3C4C5-A405-9B43-98A7-2F683FA17DDE}" type="pres">
      <dgm:prSet presAssocID="{F80414CE-1C94-1F41-AE36-580CA0DE1A5F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00918C62-FE94-8740-8B59-CC3AD711BB94}" type="pres">
      <dgm:prSet presAssocID="{791A7952-A8F3-1E44-9C57-0307D9286B2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8EA5B6-B026-6B48-8E50-D1767B43203E}" type="pres">
      <dgm:prSet presAssocID="{0CD2D6A3-D8D6-E340-B8C7-7B8DFD08AD39}" presName="parTrans" presStyleLbl="sibTrans2D1" presStyleIdx="3" presStyleCnt="5"/>
      <dgm:spPr/>
      <dgm:t>
        <a:bodyPr/>
        <a:lstStyle/>
        <a:p>
          <a:endParaRPr lang="en-US"/>
        </a:p>
      </dgm:t>
    </dgm:pt>
    <dgm:pt modelId="{22D814A6-3E3A-A644-808C-5665DB927343}" type="pres">
      <dgm:prSet presAssocID="{0CD2D6A3-D8D6-E340-B8C7-7B8DFD08AD39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A56086B8-DF81-4640-AF75-0705836E9987}" type="pres">
      <dgm:prSet presAssocID="{71E5AF20-020C-B641-889C-736B6D98550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E898AB-C33C-FC4A-B99E-8D73A81F48EF}" type="pres">
      <dgm:prSet presAssocID="{1FC54A38-2C91-1240-A143-02984D03DF83}" presName="parTrans" presStyleLbl="sibTrans2D1" presStyleIdx="4" presStyleCnt="5"/>
      <dgm:spPr/>
      <dgm:t>
        <a:bodyPr/>
        <a:lstStyle/>
        <a:p>
          <a:endParaRPr lang="en-US"/>
        </a:p>
      </dgm:t>
    </dgm:pt>
    <dgm:pt modelId="{D6E4DC44-3D4A-234B-B4D9-1279E2EA0620}" type="pres">
      <dgm:prSet presAssocID="{1FC54A38-2C91-1240-A143-02984D03DF83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C82B507C-46CE-0246-96C8-3063EF7E9F9E}" type="pres">
      <dgm:prSet presAssocID="{25E718C9-5244-8E49-A7F4-A6C1BFB522D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D46FFB-D147-44C6-92D1-8A5754674903}" type="presOf" srcId="{0CD2D6A3-D8D6-E340-B8C7-7B8DFD08AD39}" destId="{22D814A6-3E3A-A644-808C-5665DB927343}" srcOrd="1" destOrd="0" presId="urn:microsoft.com/office/officeart/2005/8/layout/radial5"/>
    <dgm:cxn modelId="{D427BBE6-5E44-4E9F-BDC0-77C918704FBF}" type="presOf" srcId="{B14470E4-828C-3048-B165-00518BEC22FF}" destId="{D8E64871-9B14-544D-AD57-657EECB37BF0}" srcOrd="0" destOrd="0" presId="urn:microsoft.com/office/officeart/2005/8/layout/radial5"/>
    <dgm:cxn modelId="{0F9EF8DE-3065-4EC6-91D7-701CBFC9F907}" type="presOf" srcId="{1FC54A38-2C91-1240-A143-02984D03DF83}" destId="{D6E4DC44-3D4A-234B-B4D9-1279E2EA0620}" srcOrd="1" destOrd="0" presId="urn:microsoft.com/office/officeart/2005/8/layout/radial5"/>
    <dgm:cxn modelId="{6C9DD29D-394C-4788-891F-8C6728F946A3}" type="presOf" srcId="{25E718C9-5244-8E49-A7F4-A6C1BFB522D3}" destId="{C82B507C-46CE-0246-96C8-3063EF7E9F9E}" srcOrd="0" destOrd="0" presId="urn:microsoft.com/office/officeart/2005/8/layout/radial5"/>
    <dgm:cxn modelId="{E26609F7-3D7C-4AEF-A121-8BD2D2FD28D9}" type="presOf" srcId="{791A7952-A8F3-1E44-9C57-0307D9286B29}" destId="{00918C62-FE94-8740-8B59-CC3AD711BB94}" srcOrd="0" destOrd="0" presId="urn:microsoft.com/office/officeart/2005/8/layout/radial5"/>
    <dgm:cxn modelId="{097DE431-3EB2-DD40-9EAC-48896627C501}" srcId="{E6B40605-9C33-404A-B219-569E3FDEAE02}" destId="{791A7952-A8F3-1E44-9C57-0307D9286B29}" srcOrd="2" destOrd="0" parTransId="{F80414CE-1C94-1F41-AE36-580CA0DE1A5F}" sibTransId="{812FB05C-6BC3-8849-82F4-3F54311DEFC5}"/>
    <dgm:cxn modelId="{7FA9050B-2D67-4763-AD04-AB978C638CE1}" type="presOf" srcId="{E6B40605-9C33-404A-B219-569E3FDEAE02}" destId="{CE6687A6-3540-3741-A94D-A99F9830AA0F}" srcOrd="0" destOrd="0" presId="urn:microsoft.com/office/officeart/2005/8/layout/radial5"/>
    <dgm:cxn modelId="{7058512F-3020-EE47-B9F1-611BA4032529}" srcId="{E6B40605-9C33-404A-B219-569E3FDEAE02}" destId="{71E5AF20-020C-B641-889C-736B6D985509}" srcOrd="3" destOrd="0" parTransId="{0CD2D6A3-D8D6-E340-B8C7-7B8DFD08AD39}" sibTransId="{BA3A2F9B-A68D-1642-B8B1-1F8C81964F9B}"/>
    <dgm:cxn modelId="{3D7D57B5-4935-4F38-AEF5-A2DAB5B13AAC}" type="presOf" srcId="{B3716755-67A9-564F-A889-B52D02F6C5FC}" destId="{50AFC00B-7331-074D-A0BE-D6D0B08BF067}" srcOrd="0" destOrd="0" presId="urn:microsoft.com/office/officeart/2005/8/layout/radial5"/>
    <dgm:cxn modelId="{31569D08-04CD-45CA-8916-308F039479BC}" type="presOf" srcId="{0D4601AD-F8E1-764B-A244-26D61D0BDFF8}" destId="{2A5028EC-03D7-F548-81E7-CB818C3F70F3}" srcOrd="0" destOrd="0" presId="urn:microsoft.com/office/officeart/2005/8/layout/radial5"/>
    <dgm:cxn modelId="{A804F03E-ADF4-48AF-932F-E17AA15BC445}" type="presOf" srcId="{0D4601AD-F8E1-764B-A244-26D61D0BDFF8}" destId="{AE9F1AB5-7BCE-2541-9B0C-9C8439F3FBCD}" srcOrd="1" destOrd="0" presId="urn:microsoft.com/office/officeart/2005/8/layout/radial5"/>
    <dgm:cxn modelId="{42FC837F-AFFE-4132-B5D1-628081EC0DAD}" type="presOf" srcId="{F80414CE-1C94-1F41-AE36-580CA0DE1A5F}" destId="{4F5B03EA-BC0E-294E-9DAE-E9A96B649D30}" srcOrd="0" destOrd="0" presId="urn:microsoft.com/office/officeart/2005/8/layout/radial5"/>
    <dgm:cxn modelId="{18D1C18A-ED54-FE44-8DA4-A53BCBC52F7B}" srcId="{E6B40605-9C33-404A-B219-569E3FDEAE02}" destId="{B3716755-67A9-564F-A889-B52D02F6C5FC}" srcOrd="0" destOrd="0" parTransId="{6F0AB70C-217F-D246-AB5B-4B7389203AB7}" sibTransId="{25019AF8-9117-3E4B-BA4F-1A774E56609B}"/>
    <dgm:cxn modelId="{67FFF8CA-6E61-4FDB-9164-B0E472F49B41}" type="presOf" srcId="{CB7CA2A9-2A09-944F-8DAA-51A153649614}" destId="{723D6419-B3BD-E045-AA9D-967D12303D82}" srcOrd="0" destOrd="0" presId="urn:microsoft.com/office/officeart/2005/8/layout/radial5"/>
    <dgm:cxn modelId="{4C9AE2FF-97BD-4EDB-BE94-632BB7FA33EB}" type="presOf" srcId="{6F0AB70C-217F-D246-AB5B-4B7389203AB7}" destId="{018CE20E-CC52-0E46-9B0E-DA4E8FDB00AC}" srcOrd="1" destOrd="0" presId="urn:microsoft.com/office/officeart/2005/8/layout/radial5"/>
    <dgm:cxn modelId="{03676CF3-492D-1645-AFFE-F65B75688917}" srcId="{E6B40605-9C33-404A-B219-569E3FDEAE02}" destId="{25E718C9-5244-8E49-A7F4-A6C1BFB522D3}" srcOrd="4" destOrd="0" parTransId="{1FC54A38-2C91-1240-A143-02984D03DF83}" sibTransId="{C43DC0CF-ECFE-5549-A820-5887D6982B9F}"/>
    <dgm:cxn modelId="{78244531-AAF7-4270-8BCB-BD304CCDC9A2}" type="presOf" srcId="{1FC54A38-2C91-1240-A143-02984D03DF83}" destId="{5BE898AB-C33C-FC4A-B99E-8D73A81F48EF}" srcOrd="0" destOrd="0" presId="urn:microsoft.com/office/officeart/2005/8/layout/radial5"/>
    <dgm:cxn modelId="{7B207C39-CA74-4506-8CAE-64A1A08D3616}" type="presOf" srcId="{71E5AF20-020C-B641-889C-736B6D985509}" destId="{A56086B8-DF81-4640-AF75-0705836E9987}" srcOrd="0" destOrd="0" presId="urn:microsoft.com/office/officeart/2005/8/layout/radial5"/>
    <dgm:cxn modelId="{332349E8-7F90-42A0-90B4-360E0BC1589A}" type="presOf" srcId="{6F0AB70C-217F-D246-AB5B-4B7389203AB7}" destId="{0F69D499-29F1-A648-B21F-152A163A21CD}" srcOrd="0" destOrd="0" presId="urn:microsoft.com/office/officeart/2005/8/layout/radial5"/>
    <dgm:cxn modelId="{ED380351-BF90-4EFF-B2B3-757585383ECC}" type="presOf" srcId="{0CD2D6A3-D8D6-E340-B8C7-7B8DFD08AD39}" destId="{DD8EA5B6-B026-6B48-8E50-D1767B43203E}" srcOrd="0" destOrd="0" presId="urn:microsoft.com/office/officeart/2005/8/layout/radial5"/>
    <dgm:cxn modelId="{FE8EBE00-9D7F-864F-8CD9-5A5F1B94D1CE}" srcId="{E6B40605-9C33-404A-B219-569E3FDEAE02}" destId="{B14470E4-828C-3048-B165-00518BEC22FF}" srcOrd="1" destOrd="0" parTransId="{0D4601AD-F8E1-764B-A244-26D61D0BDFF8}" sibTransId="{A4EAE92D-6B11-DB4E-BCF5-8510C545EB63}"/>
    <dgm:cxn modelId="{D5532F4B-1719-8841-A7C4-D3C08B339D53}" srcId="{CB7CA2A9-2A09-944F-8DAA-51A153649614}" destId="{E6B40605-9C33-404A-B219-569E3FDEAE02}" srcOrd="0" destOrd="0" parTransId="{F1C59F6B-7B5F-754F-AAE3-7697F4D39A26}" sibTransId="{A3CC92F6-4291-4B4C-B1E2-356570A20D90}"/>
    <dgm:cxn modelId="{3477071E-DF16-41A1-9748-B661C908E32D}" type="presOf" srcId="{F80414CE-1C94-1F41-AE36-580CA0DE1A5F}" destId="{75A3C4C5-A405-9B43-98A7-2F683FA17DDE}" srcOrd="1" destOrd="0" presId="urn:microsoft.com/office/officeart/2005/8/layout/radial5"/>
    <dgm:cxn modelId="{6A09D395-453F-413E-BDB0-5FB0816EBA68}" type="presParOf" srcId="{723D6419-B3BD-E045-AA9D-967D12303D82}" destId="{CE6687A6-3540-3741-A94D-A99F9830AA0F}" srcOrd="0" destOrd="0" presId="urn:microsoft.com/office/officeart/2005/8/layout/radial5"/>
    <dgm:cxn modelId="{F4D41AF7-A202-4BF1-B2FD-F0571B56BCC1}" type="presParOf" srcId="{723D6419-B3BD-E045-AA9D-967D12303D82}" destId="{0F69D499-29F1-A648-B21F-152A163A21CD}" srcOrd="1" destOrd="0" presId="urn:microsoft.com/office/officeart/2005/8/layout/radial5"/>
    <dgm:cxn modelId="{5CD083E2-84FF-4125-82B7-18CD62BCCF5F}" type="presParOf" srcId="{0F69D499-29F1-A648-B21F-152A163A21CD}" destId="{018CE20E-CC52-0E46-9B0E-DA4E8FDB00AC}" srcOrd="0" destOrd="0" presId="urn:microsoft.com/office/officeart/2005/8/layout/radial5"/>
    <dgm:cxn modelId="{0D501C36-6482-4560-BA82-FD7CBEF66730}" type="presParOf" srcId="{723D6419-B3BD-E045-AA9D-967D12303D82}" destId="{50AFC00B-7331-074D-A0BE-D6D0B08BF067}" srcOrd="2" destOrd="0" presId="urn:microsoft.com/office/officeart/2005/8/layout/radial5"/>
    <dgm:cxn modelId="{48D037B2-7994-4F4E-978A-E2532B194593}" type="presParOf" srcId="{723D6419-B3BD-E045-AA9D-967D12303D82}" destId="{2A5028EC-03D7-F548-81E7-CB818C3F70F3}" srcOrd="3" destOrd="0" presId="urn:microsoft.com/office/officeart/2005/8/layout/radial5"/>
    <dgm:cxn modelId="{F604F4F5-1B78-4055-8D03-EA974F2107BB}" type="presParOf" srcId="{2A5028EC-03D7-F548-81E7-CB818C3F70F3}" destId="{AE9F1AB5-7BCE-2541-9B0C-9C8439F3FBCD}" srcOrd="0" destOrd="0" presId="urn:microsoft.com/office/officeart/2005/8/layout/radial5"/>
    <dgm:cxn modelId="{FB01AF85-16D2-4EF0-B71C-97464F3AD20B}" type="presParOf" srcId="{723D6419-B3BD-E045-AA9D-967D12303D82}" destId="{D8E64871-9B14-544D-AD57-657EECB37BF0}" srcOrd="4" destOrd="0" presId="urn:microsoft.com/office/officeart/2005/8/layout/radial5"/>
    <dgm:cxn modelId="{27DDAF06-A094-457E-8C9E-288BFC47EC8F}" type="presParOf" srcId="{723D6419-B3BD-E045-AA9D-967D12303D82}" destId="{4F5B03EA-BC0E-294E-9DAE-E9A96B649D30}" srcOrd="5" destOrd="0" presId="urn:microsoft.com/office/officeart/2005/8/layout/radial5"/>
    <dgm:cxn modelId="{17B3A81C-207C-4B53-A6F4-5B95CB458D11}" type="presParOf" srcId="{4F5B03EA-BC0E-294E-9DAE-E9A96B649D30}" destId="{75A3C4C5-A405-9B43-98A7-2F683FA17DDE}" srcOrd="0" destOrd="0" presId="urn:microsoft.com/office/officeart/2005/8/layout/radial5"/>
    <dgm:cxn modelId="{416D7678-7BB6-4B1C-BCBB-BE0DBF220330}" type="presParOf" srcId="{723D6419-B3BD-E045-AA9D-967D12303D82}" destId="{00918C62-FE94-8740-8B59-CC3AD711BB94}" srcOrd="6" destOrd="0" presId="urn:microsoft.com/office/officeart/2005/8/layout/radial5"/>
    <dgm:cxn modelId="{B2FDFD80-7FD0-466A-820E-18A88A2F234F}" type="presParOf" srcId="{723D6419-B3BD-E045-AA9D-967D12303D82}" destId="{DD8EA5B6-B026-6B48-8E50-D1767B43203E}" srcOrd="7" destOrd="0" presId="urn:microsoft.com/office/officeart/2005/8/layout/radial5"/>
    <dgm:cxn modelId="{039B3E5F-E818-42D3-AD3E-F42E20E5B82B}" type="presParOf" srcId="{DD8EA5B6-B026-6B48-8E50-D1767B43203E}" destId="{22D814A6-3E3A-A644-808C-5665DB927343}" srcOrd="0" destOrd="0" presId="urn:microsoft.com/office/officeart/2005/8/layout/radial5"/>
    <dgm:cxn modelId="{4E59FF16-0D57-46F4-8AD2-0D5320A2BF26}" type="presParOf" srcId="{723D6419-B3BD-E045-AA9D-967D12303D82}" destId="{A56086B8-DF81-4640-AF75-0705836E9987}" srcOrd="8" destOrd="0" presId="urn:microsoft.com/office/officeart/2005/8/layout/radial5"/>
    <dgm:cxn modelId="{3087600E-862D-4822-B569-899E187236EF}" type="presParOf" srcId="{723D6419-B3BD-E045-AA9D-967D12303D82}" destId="{5BE898AB-C33C-FC4A-B99E-8D73A81F48EF}" srcOrd="9" destOrd="0" presId="urn:microsoft.com/office/officeart/2005/8/layout/radial5"/>
    <dgm:cxn modelId="{606009E7-4A96-475A-A2DB-7AED10FEA7D0}" type="presParOf" srcId="{5BE898AB-C33C-FC4A-B99E-8D73A81F48EF}" destId="{D6E4DC44-3D4A-234B-B4D9-1279E2EA0620}" srcOrd="0" destOrd="0" presId="urn:microsoft.com/office/officeart/2005/8/layout/radial5"/>
    <dgm:cxn modelId="{C75C8071-A22A-4D04-A280-E98E9B656B9F}" type="presParOf" srcId="{723D6419-B3BD-E045-AA9D-967D12303D82}" destId="{C82B507C-46CE-0246-96C8-3063EF7E9F9E}" srcOrd="10" destOrd="0" presId="urn:microsoft.com/office/officeart/2005/8/layout/radial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C34C81-9A3F-C548-B4E8-1D830E08F594}" type="doc">
      <dgm:prSet loTypeId="urn:microsoft.com/office/officeart/2005/8/layout/radial3" loCatId="hierarchy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15954F4-75B6-9A4A-B4F9-3CB41D7CEE04}">
      <dgm:prSet/>
      <dgm:spPr/>
      <dgm:t>
        <a:bodyPr/>
        <a:lstStyle/>
        <a:p>
          <a:pPr rtl="0"/>
          <a:r>
            <a:rPr lang="en-US" b="1" dirty="0" smtClean="0"/>
            <a:t>Types of Yoga </a:t>
          </a:r>
          <a:r>
            <a:rPr lang="en-US" b="1" dirty="0" err="1" smtClean="0"/>
            <a:t>Asanas</a:t>
          </a:r>
          <a:endParaRPr lang="en-US" dirty="0"/>
        </a:p>
      </dgm:t>
    </dgm:pt>
    <dgm:pt modelId="{5658569A-DE3F-8246-B696-7B4A7C4C44A9}" type="parTrans" cxnId="{3556345B-1B98-C344-9E39-75FA52822529}">
      <dgm:prSet/>
      <dgm:spPr/>
      <dgm:t>
        <a:bodyPr/>
        <a:lstStyle/>
        <a:p>
          <a:endParaRPr lang="en-US"/>
        </a:p>
      </dgm:t>
    </dgm:pt>
    <dgm:pt modelId="{ACEEE6E1-7991-0841-B91D-69F4DF1811CB}" type="sibTrans" cxnId="{3556345B-1B98-C344-9E39-75FA52822529}">
      <dgm:prSet/>
      <dgm:spPr/>
      <dgm:t>
        <a:bodyPr/>
        <a:lstStyle/>
        <a:p>
          <a:endParaRPr lang="en-US"/>
        </a:p>
      </dgm:t>
    </dgm:pt>
    <dgm:pt modelId="{9068D834-8356-4A43-92FB-3EF303031D60}">
      <dgm:prSet custT="1"/>
      <dgm:spPr/>
      <dgm:t>
        <a:bodyPr/>
        <a:lstStyle/>
        <a:p>
          <a:pPr rtl="0"/>
          <a:r>
            <a:rPr lang="en-US" sz="1400" b="1" dirty="0" smtClean="0"/>
            <a:t>The Sun Salutation (Surya </a:t>
          </a:r>
          <a:r>
            <a:rPr lang="en-US" sz="1400" b="1" dirty="0" err="1" smtClean="0"/>
            <a:t>Namaskar</a:t>
          </a:r>
          <a:r>
            <a:rPr lang="en-US" sz="1400" b="1" dirty="0" smtClean="0"/>
            <a:t>)</a:t>
          </a:r>
          <a:endParaRPr lang="en-US" sz="1400" b="1" dirty="0"/>
        </a:p>
      </dgm:t>
    </dgm:pt>
    <dgm:pt modelId="{296F09BA-7523-2242-85DE-CF15E18CB9B5}" type="parTrans" cxnId="{2995F0B4-0D69-334B-BC53-43C0516C8356}">
      <dgm:prSet/>
      <dgm:spPr/>
      <dgm:t>
        <a:bodyPr/>
        <a:lstStyle/>
        <a:p>
          <a:endParaRPr lang="en-US"/>
        </a:p>
      </dgm:t>
    </dgm:pt>
    <dgm:pt modelId="{0424805B-F0BE-0647-B7CA-8D68336047A9}" type="sibTrans" cxnId="{2995F0B4-0D69-334B-BC53-43C0516C8356}">
      <dgm:prSet/>
      <dgm:spPr/>
      <dgm:t>
        <a:bodyPr/>
        <a:lstStyle/>
        <a:p>
          <a:endParaRPr lang="en-US"/>
        </a:p>
      </dgm:t>
    </dgm:pt>
    <dgm:pt modelId="{ED011E7C-7371-E249-B872-C5CB0D7C7C10}">
      <dgm:prSet custT="1"/>
      <dgm:spPr/>
      <dgm:t>
        <a:bodyPr/>
        <a:lstStyle/>
        <a:p>
          <a:pPr rtl="0"/>
          <a:r>
            <a:rPr lang="en-US" sz="1400" b="1" dirty="0" smtClean="0"/>
            <a:t>Leg Raises.</a:t>
          </a:r>
          <a:endParaRPr lang="en-US" sz="1400" b="1" dirty="0"/>
        </a:p>
      </dgm:t>
    </dgm:pt>
    <dgm:pt modelId="{93CDE9F8-82A2-CA40-BC95-E31CE474F537}" type="parTrans" cxnId="{D181BF60-FC43-8C46-A4DB-6C2DC46772D6}">
      <dgm:prSet/>
      <dgm:spPr/>
      <dgm:t>
        <a:bodyPr/>
        <a:lstStyle/>
        <a:p>
          <a:endParaRPr lang="en-US"/>
        </a:p>
      </dgm:t>
    </dgm:pt>
    <dgm:pt modelId="{00367EA6-4211-CF46-8C90-B131C4CFD0D9}" type="sibTrans" cxnId="{D181BF60-FC43-8C46-A4DB-6C2DC46772D6}">
      <dgm:prSet/>
      <dgm:spPr/>
      <dgm:t>
        <a:bodyPr/>
        <a:lstStyle/>
        <a:p>
          <a:endParaRPr lang="en-US"/>
        </a:p>
      </dgm:t>
    </dgm:pt>
    <dgm:pt modelId="{C761A2EF-6138-0D4B-9243-556376DBA1C3}">
      <dgm:prSet custT="1"/>
      <dgm:spPr/>
      <dgm:t>
        <a:bodyPr/>
        <a:lstStyle/>
        <a:p>
          <a:pPr rtl="0"/>
          <a:r>
            <a:rPr lang="en-US" sz="1400" b="1" dirty="0" smtClean="0"/>
            <a:t>Basic Breathing (Pranayama)</a:t>
          </a:r>
          <a:endParaRPr lang="en-US" sz="1400" b="1" dirty="0"/>
        </a:p>
      </dgm:t>
    </dgm:pt>
    <dgm:pt modelId="{D89EE96A-D97C-474C-B776-617F2F7B607E}" type="parTrans" cxnId="{13ED8389-D5EA-5D49-8CB1-66D02FF064C1}">
      <dgm:prSet/>
      <dgm:spPr/>
      <dgm:t>
        <a:bodyPr/>
        <a:lstStyle/>
        <a:p>
          <a:endParaRPr lang="en-US"/>
        </a:p>
      </dgm:t>
    </dgm:pt>
    <dgm:pt modelId="{8059914D-1C40-8B4C-9CEB-2665760EE711}" type="sibTrans" cxnId="{13ED8389-D5EA-5D49-8CB1-66D02FF064C1}">
      <dgm:prSet/>
      <dgm:spPr/>
      <dgm:t>
        <a:bodyPr/>
        <a:lstStyle/>
        <a:p>
          <a:endParaRPr lang="en-US"/>
        </a:p>
      </dgm:t>
    </dgm:pt>
    <dgm:pt modelId="{CC9869A3-9731-4E42-908E-A55D5A3C1CE9}">
      <dgm:prSet custT="1"/>
      <dgm:spPr/>
      <dgm:t>
        <a:bodyPr/>
        <a:lstStyle/>
        <a:p>
          <a:pPr rtl="0"/>
          <a:r>
            <a:rPr lang="en-US" sz="1400" b="1" dirty="0" smtClean="0"/>
            <a:t>The Plough (</a:t>
          </a:r>
          <a:r>
            <a:rPr lang="en-US" sz="1400" b="1" dirty="0" err="1" smtClean="0"/>
            <a:t>Hala</a:t>
          </a:r>
          <a:r>
            <a:rPr lang="en-US" sz="1400" b="1" dirty="0" smtClean="0"/>
            <a:t> Asana)</a:t>
          </a:r>
          <a:endParaRPr lang="en-US" sz="1400" b="1" dirty="0"/>
        </a:p>
      </dgm:t>
    </dgm:pt>
    <dgm:pt modelId="{A5563235-7A9B-AD4D-94C6-702DAF5E25B5}" type="parTrans" cxnId="{65F3487C-53F0-0C4A-9AEF-1E74557D1F32}">
      <dgm:prSet/>
      <dgm:spPr/>
      <dgm:t>
        <a:bodyPr/>
        <a:lstStyle/>
        <a:p>
          <a:endParaRPr lang="en-US"/>
        </a:p>
      </dgm:t>
    </dgm:pt>
    <dgm:pt modelId="{2E0EDACB-4AFD-1740-A278-6F5E448A8A4F}" type="sibTrans" cxnId="{65F3487C-53F0-0C4A-9AEF-1E74557D1F32}">
      <dgm:prSet/>
      <dgm:spPr/>
      <dgm:t>
        <a:bodyPr/>
        <a:lstStyle/>
        <a:p>
          <a:endParaRPr lang="en-US"/>
        </a:p>
      </dgm:t>
    </dgm:pt>
    <dgm:pt modelId="{FF58AE6F-ED13-6E42-A07A-6AFCDB6BAC19}">
      <dgm:prSet custT="1"/>
      <dgm:spPr/>
      <dgm:t>
        <a:bodyPr/>
        <a:lstStyle/>
        <a:p>
          <a:pPr rtl="0"/>
          <a:r>
            <a:rPr lang="en-US" sz="1400" b="1" dirty="0" smtClean="0"/>
            <a:t>The Shoulder Stand (</a:t>
          </a:r>
          <a:r>
            <a:rPr lang="en-US" sz="1400" b="1" dirty="0" err="1" smtClean="0"/>
            <a:t>Sarvang</a:t>
          </a:r>
          <a:r>
            <a:rPr lang="en-US" sz="1400" b="1" dirty="0" smtClean="0"/>
            <a:t> Asana)</a:t>
          </a:r>
          <a:endParaRPr lang="en-US" sz="1400" b="1" dirty="0"/>
        </a:p>
      </dgm:t>
    </dgm:pt>
    <dgm:pt modelId="{D6C87CE2-3652-DA49-84AC-46ED53798521}" type="parTrans" cxnId="{FD779F54-A6FE-D146-A238-0C2F9820FEF7}">
      <dgm:prSet/>
      <dgm:spPr/>
      <dgm:t>
        <a:bodyPr/>
        <a:lstStyle/>
        <a:p>
          <a:endParaRPr lang="en-US"/>
        </a:p>
      </dgm:t>
    </dgm:pt>
    <dgm:pt modelId="{E487E1DD-D297-484E-B8B5-00971CBE0866}" type="sibTrans" cxnId="{FD779F54-A6FE-D146-A238-0C2F9820FEF7}">
      <dgm:prSet/>
      <dgm:spPr/>
      <dgm:t>
        <a:bodyPr/>
        <a:lstStyle/>
        <a:p>
          <a:endParaRPr lang="en-US"/>
        </a:p>
      </dgm:t>
    </dgm:pt>
    <dgm:pt modelId="{EF8B9F28-B935-DA40-A038-B82088D8C992}">
      <dgm:prSet custT="1"/>
      <dgm:spPr/>
      <dgm:t>
        <a:bodyPr/>
        <a:lstStyle/>
        <a:p>
          <a:pPr rtl="0"/>
          <a:r>
            <a:rPr lang="en-US" sz="1400" b="1" dirty="0" smtClean="0"/>
            <a:t>The Fish (</a:t>
          </a:r>
          <a:r>
            <a:rPr lang="en-US" sz="1400" b="1" dirty="0" err="1" smtClean="0"/>
            <a:t>Matsya</a:t>
          </a:r>
          <a:r>
            <a:rPr lang="en-US" sz="1400" b="1" dirty="0" smtClean="0"/>
            <a:t> Asana)</a:t>
          </a:r>
          <a:endParaRPr lang="en-US" sz="1400" b="1" dirty="0"/>
        </a:p>
      </dgm:t>
    </dgm:pt>
    <dgm:pt modelId="{15A4C274-65F5-6847-8709-178C234D1E6B}" type="parTrans" cxnId="{D93E10C3-95AD-3C4D-A27D-09E860C8755D}">
      <dgm:prSet/>
      <dgm:spPr/>
      <dgm:t>
        <a:bodyPr/>
        <a:lstStyle/>
        <a:p>
          <a:endParaRPr lang="en-US"/>
        </a:p>
      </dgm:t>
    </dgm:pt>
    <dgm:pt modelId="{47AFC781-7070-C442-9E7C-36534191BCD7}" type="sibTrans" cxnId="{D93E10C3-95AD-3C4D-A27D-09E860C8755D}">
      <dgm:prSet/>
      <dgm:spPr/>
      <dgm:t>
        <a:bodyPr/>
        <a:lstStyle/>
        <a:p>
          <a:endParaRPr lang="en-US"/>
        </a:p>
      </dgm:t>
    </dgm:pt>
    <dgm:pt modelId="{023A3D16-319C-A543-AF5C-53F39B3D3614}">
      <dgm:prSet custT="1"/>
      <dgm:spPr/>
      <dgm:t>
        <a:bodyPr/>
        <a:lstStyle/>
        <a:p>
          <a:pPr rtl="0"/>
          <a:r>
            <a:rPr lang="en-US" sz="1400" b="1" dirty="0" smtClean="0"/>
            <a:t>The Bow (</a:t>
          </a:r>
          <a:r>
            <a:rPr lang="en-US" sz="1400" b="1" dirty="0" err="1" smtClean="0"/>
            <a:t>Dhanur</a:t>
          </a:r>
          <a:r>
            <a:rPr lang="en-US" sz="1400" b="1" dirty="0" smtClean="0"/>
            <a:t> Asana)</a:t>
          </a:r>
          <a:endParaRPr lang="en-US" sz="1400" b="1" dirty="0"/>
        </a:p>
      </dgm:t>
    </dgm:pt>
    <dgm:pt modelId="{868E4FF7-5A9B-7D48-B384-EBD07A4BAE76}" type="parTrans" cxnId="{DB13E84D-1C48-9D42-80F7-22628BC612C1}">
      <dgm:prSet/>
      <dgm:spPr/>
      <dgm:t>
        <a:bodyPr/>
        <a:lstStyle/>
        <a:p>
          <a:endParaRPr lang="en-US"/>
        </a:p>
      </dgm:t>
    </dgm:pt>
    <dgm:pt modelId="{6FDABDC2-99AE-784B-BD28-C5162C7B31B0}" type="sibTrans" cxnId="{DB13E84D-1C48-9D42-80F7-22628BC612C1}">
      <dgm:prSet/>
      <dgm:spPr/>
      <dgm:t>
        <a:bodyPr/>
        <a:lstStyle/>
        <a:p>
          <a:endParaRPr lang="en-US"/>
        </a:p>
      </dgm:t>
    </dgm:pt>
    <dgm:pt modelId="{36ECFFEC-A284-FC4A-8287-EF992AC29CC7}">
      <dgm:prSet custT="1"/>
      <dgm:spPr/>
      <dgm:t>
        <a:bodyPr/>
        <a:lstStyle/>
        <a:p>
          <a:pPr rtl="0"/>
          <a:r>
            <a:rPr lang="en-US" sz="1400" b="1" dirty="0" smtClean="0"/>
            <a:t>The Lotus (Padma Asana)</a:t>
          </a:r>
          <a:endParaRPr lang="en-US" sz="1400" b="1" dirty="0"/>
        </a:p>
      </dgm:t>
    </dgm:pt>
    <dgm:pt modelId="{6F354763-AEA9-154B-B7ED-514CADB4B4C7}" type="parTrans" cxnId="{6AF14FC3-09AF-834C-A1FF-D1D415DEBEF6}">
      <dgm:prSet/>
      <dgm:spPr/>
      <dgm:t>
        <a:bodyPr/>
        <a:lstStyle/>
        <a:p>
          <a:endParaRPr lang="en-US"/>
        </a:p>
      </dgm:t>
    </dgm:pt>
    <dgm:pt modelId="{A92BE5BC-D0D8-F245-B44F-7B8A3E2B1124}" type="sibTrans" cxnId="{6AF14FC3-09AF-834C-A1FF-D1D415DEBEF6}">
      <dgm:prSet/>
      <dgm:spPr/>
      <dgm:t>
        <a:bodyPr/>
        <a:lstStyle/>
        <a:p>
          <a:endParaRPr lang="en-US"/>
        </a:p>
      </dgm:t>
    </dgm:pt>
    <dgm:pt modelId="{2ABD4220-71D6-B640-8072-47ABA5CD09B4}" type="pres">
      <dgm:prSet presAssocID="{9DC34C81-9A3F-C548-B4E8-1D830E08F59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DEAE5D2-0362-924A-B9FE-1C3F337BE03C}" type="pres">
      <dgm:prSet presAssocID="{9DC34C81-9A3F-C548-B4E8-1D830E08F594}" presName="radial" presStyleCnt="0">
        <dgm:presLayoutVars>
          <dgm:animLvl val="ctr"/>
        </dgm:presLayoutVars>
      </dgm:prSet>
      <dgm:spPr/>
    </dgm:pt>
    <dgm:pt modelId="{83067F85-8C55-754E-A18E-9973541F5E2B}" type="pres">
      <dgm:prSet presAssocID="{A15954F4-75B6-9A4A-B4F9-3CB41D7CEE04}" presName="centerShape" presStyleLbl="vennNode1" presStyleIdx="0" presStyleCnt="9"/>
      <dgm:spPr/>
      <dgm:t>
        <a:bodyPr/>
        <a:lstStyle/>
        <a:p>
          <a:endParaRPr lang="en-US"/>
        </a:p>
      </dgm:t>
    </dgm:pt>
    <dgm:pt modelId="{DD199923-5989-4A43-814B-37D338723400}" type="pres">
      <dgm:prSet presAssocID="{9068D834-8356-4A43-92FB-3EF303031D60}" presName="node" presStyleLbl="venn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86558C-B623-394C-B6B7-721BE5CB66BD}" type="pres">
      <dgm:prSet presAssocID="{ED011E7C-7371-E249-B872-C5CB0D7C7C10}" presName="node" presStyleLbl="vennNode1" presStyleIdx="2" presStyleCnt="9" custRadScaleRad="110525" custRadScaleInc="4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EE642D-EF46-7340-B70C-FB9D00D19182}" type="pres">
      <dgm:prSet presAssocID="{C761A2EF-6138-0D4B-9243-556376DBA1C3}" presName="node" presStyleLbl="venn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CBE498-9E1D-3242-841B-BE9FDFC7E471}" type="pres">
      <dgm:prSet presAssocID="{CC9869A3-9731-4E42-908E-A55D5A3C1CE9}" presName="node" presStyleLbl="venn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53CF00-B2D7-3845-9282-9004F90703F0}" type="pres">
      <dgm:prSet presAssocID="{FF58AE6F-ED13-6E42-A07A-6AFCDB6BAC19}" presName="node" presStyleLbl="venn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01C6DF-8965-1C48-9117-3280DB372F4A}" type="pres">
      <dgm:prSet presAssocID="{EF8B9F28-B935-DA40-A038-B82088D8C992}" presName="node" presStyleLbl="venn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C1EC87-531D-284F-8B75-E42B29A4B6BE}" type="pres">
      <dgm:prSet presAssocID="{023A3D16-319C-A543-AF5C-53F39B3D3614}" presName="node" presStyleLbl="venn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4C1625-66FE-E542-9A68-D5875D6EC739}" type="pres">
      <dgm:prSet presAssocID="{36ECFFEC-A284-FC4A-8287-EF992AC29CC7}" presName="node" presStyleLbl="venn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3ED8389-D5EA-5D49-8CB1-66D02FF064C1}" srcId="{A15954F4-75B6-9A4A-B4F9-3CB41D7CEE04}" destId="{C761A2EF-6138-0D4B-9243-556376DBA1C3}" srcOrd="2" destOrd="0" parTransId="{D89EE96A-D97C-474C-B776-617F2F7B607E}" sibTransId="{8059914D-1C40-8B4C-9CEB-2665760EE711}"/>
    <dgm:cxn modelId="{DB13E84D-1C48-9D42-80F7-22628BC612C1}" srcId="{A15954F4-75B6-9A4A-B4F9-3CB41D7CEE04}" destId="{023A3D16-319C-A543-AF5C-53F39B3D3614}" srcOrd="6" destOrd="0" parTransId="{868E4FF7-5A9B-7D48-B384-EBD07A4BAE76}" sibTransId="{6FDABDC2-99AE-784B-BD28-C5162C7B31B0}"/>
    <dgm:cxn modelId="{F64911DE-9092-4B5A-8A07-5929E15615BE}" type="presOf" srcId="{ED011E7C-7371-E249-B872-C5CB0D7C7C10}" destId="{4986558C-B623-394C-B6B7-721BE5CB66BD}" srcOrd="0" destOrd="0" presId="urn:microsoft.com/office/officeart/2005/8/layout/radial3"/>
    <dgm:cxn modelId="{6A959BA8-922C-44E9-9395-6B623D457C4C}" type="presOf" srcId="{C761A2EF-6138-0D4B-9243-556376DBA1C3}" destId="{85EE642D-EF46-7340-B70C-FB9D00D19182}" srcOrd="0" destOrd="0" presId="urn:microsoft.com/office/officeart/2005/8/layout/radial3"/>
    <dgm:cxn modelId="{10519003-CB89-4DB1-8765-50FB19E92369}" type="presOf" srcId="{9068D834-8356-4A43-92FB-3EF303031D60}" destId="{DD199923-5989-4A43-814B-37D338723400}" srcOrd="0" destOrd="0" presId="urn:microsoft.com/office/officeart/2005/8/layout/radial3"/>
    <dgm:cxn modelId="{BCDDD538-F088-48B1-A8F7-A13C4C211C23}" type="presOf" srcId="{36ECFFEC-A284-FC4A-8287-EF992AC29CC7}" destId="{E74C1625-66FE-E542-9A68-D5875D6EC739}" srcOrd="0" destOrd="0" presId="urn:microsoft.com/office/officeart/2005/8/layout/radial3"/>
    <dgm:cxn modelId="{7B42320F-AD1D-4E50-845B-01B071C7A4EC}" type="presOf" srcId="{023A3D16-319C-A543-AF5C-53F39B3D3614}" destId="{B2C1EC87-531D-284F-8B75-E42B29A4B6BE}" srcOrd="0" destOrd="0" presId="urn:microsoft.com/office/officeart/2005/8/layout/radial3"/>
    <dgm:cxn modelId="{65F3487C-53F0-0C4A-9AEF-1E74557D1F32}" srcId="{A15954F4-75B6-9A4A-B4F9-3CB41D7CEE04}" destId="{CC9869A3-9731-4E42-908E-A55D5A3C1CE9}" srcOrd="3" destOrd="0" parTransId="{A5563235-7A9B-AD4D-94C6-702DAF5E25B5}" sibTransId="{2E0EDACB-4AFD-1740-A278-6F5E448A8A4F}"/>
    <dgm:cxn modelId="{B2815E57-75BD-452E-B279-85078E5D300F}" type="presOf" srcId="{9DC34C81-9A3F-C548-B4E8-1D830E08F594}" destId="{2ABD4220-71D6-B640-8072-47ABA5CD09B4}" srcOrd="0" destOrd="0" presId="urn:microsoft.com/office/officeart/2005/8/layout/radial3"/>
    <dgm:cxn modelId="{6AF14FC3-09AF-834C-A1FF-D1D415DEBEF6}" srcId="{A15954F4-75B6-9A4A-B4F9-3CB41D7CEE04}" destId="{36ECFFEC-A284-FC4A-8287-EF992AC29CC7}" srcOrd="7" destOrd="0" parTransId="{6F354763-AEA9-154B-B7ED-514CADB4B4C7}" sibTransId="{A92BE5BC-D0D8-F245-B44F-7B8A3E2B1124}"/>
    <dgm:cxn modelId="{2995F0B4-0D69-334B-BC53-43C0516C8356}" srcId="{A15954F4-75B6-9A4A-B4F9-3CB41D7CEE04}" destId="{9068D834-8356-4A43-92FB-3EF303031D60}" srcOrd="0" destOrd="0" parTransId="{296F09BA-7523-2242-85DE-CF15E18CB9B5}" sibTransId="{0424805B-F0BE-0647-B7CA-8D68336047A9}"/>
    <dgm:cxn modelId="{D93E10C3-95AD-3C4D-A27D-09E860C8755D}" srcId="{A15954F4-75B6-9A4A-B4F9-3CB41D7CEE04}" destId="{EF8B9F28-B935-DA40-A038-B82088D8C992}" srcOrd="5" destOrd="0" parTransId="{15A4C274-65F5-6847-8709-178C234D1E6B}" sibTransId="{47AFC781-7070-C442-9E7C-36534191BCD7}"/>
    <dgm:cxn modelId="{3556345B-1B98-C344-9E39-75FA52822529}" srcId="{9DC34C81-9A3F-C548-B4E8-1D830E08F594}" destId="{A15954F4-75B6-9A4A-B4F9-3CB41D7CEE04}" srcOrd="0" destOrd="0" parTransId="{5658569A-DE3F-8246-B696-7B4A7C4C44A9}" sibTransId="{ACEEE6E1-7991-0841-B91D-69F4DF1811CB}"/>
    <dgm:cxn modelId="{DCA05E22-D5BA-45CB-BF4C-76A3809ED755}" type="presOf" srcId="{EF8B9F28-B935-DA40-A038-B82088D8C992}" destId="{0101C6DF-8965-1C48-9117-3280DB372F4A}" srcOrd="0" destOrd="0" presId="urn:microsoft.com/office/officeart/2005/8/layout/radial3"/>
    <dgm:cxn modelId="{0C22AE82-AD6C-49E1-B7C4-236CF372C188}" type="presOf" srcId="{CC9869A3-9731-4E42-908E-A55D5A3C1CE9}" destId="{3ECBE498-9E1D-3242-841B-BE9FDFC7E471}" srcOrd="0" destOrd="0" presId="urn:microsoft.com/office/officeart/2005/8/layout/radial3"/>
    <dgm:cxn modelId="{01CAC1AB-79D4-4B80-8872-03AD4B34B7AA}" type="presOf" srcId="{FF58AE6F-ED13-6E42-A07A-6AFCDB6BAC19}" destId="{7F53CF00-B2D7-3845-9282-9004F90703F0}" srcOrd="0" destOrd="0" presId="urn:microsoft.com/office/officeart/2005/8/layout/radial3"/>
    <dgm:cxn modelId="{D181BF60-FC43-8C46-A4DB-6C2DC46772D6}" srcId="{A15954F4-75B6-9A4A-B4F9-3CB41D7CEE04}" destId="{ED011E7C-7371-E249-B872-C5CB0D7C7C10}" srcOrd="1" destOrd="0" parTransId="{93CDE9F8-82A2-CA40-BC95-E31CE474F537}" sibTransId="{00367EA6-4211-CF46-8C90-B131C4CFD0D9}"/>
    <dgm:cxn modelId="{FD779F54-A6FE-D146-A238-0C2F9820FEF7}" srcId="{A15954F4-75B6-9A4A-B4F9-3CB41D7CEE04}" destId="{FF58AE6F-ED13-6E42-A07A-6AFCDB6BAC19}" srcOrd="4" destOrd="0" parTransId="{D6C87CE2-3652-DA49-84AC-46ED53798521}" sibTransId="{E487E1DD-D297-484E-B8B5-00971CBE0866}"/>
    <dgm:cxn modelId="{7B837E87-3C2D-4A7C-8A2B-849049C2AB9A}" type="presOf" srcId="{A15954F4-75B6-9A4A-B4F9-3CB41D7CEE04}" destId="{83067F85-8C55-754E-A18E-9973541F5E2B}" srcOrd="0" destOrd="0" presId="urn:microsoft.com/office/officeart/2005/8/layout/radial3"/>
    <dgm:cxn modelId="{D74CBB8D-4C60-4AE1-886B-5D7D207B82BF}" type="presParOf" srcId="{2ABD4220-71D6-B640-8072-47ABA5CD09B4}" destId="{DDEAE5D2-0362-924A-B9FE-1C3F337BE03C}" srcOrd="0" destOrd="0" presId="urn:microsoft.com/office/officeart/2005/8/layout/radial3"/>
    <dgm:cxn modelId="{AD61433B-965F-41A1-A71D-339C8511AB3F}" type="presParOf" srcId="{DDEAE5D2-0362-924A-B9FE-1C3F337BE03C}" destId="{83067F85-8C55-754E-A18E-9973541F5E2B}" srcOrd="0" destOrd="0" presId="urn:microsoft.com/office/officeart/2005/8/layout/radial3"/>
    <dgm:cxn modelId="{64EA3131-2595-4C86-900B-42DF8301A862}" type="presParOf" srcId="{DDEAE5D2-0362-924A-B9FE-1C3F337BE03C}" destId="{DD199923-5989-4A43-814B-37D338723400}" srcOrd="1" destOrd="0" presId="urn:microsoft.com/office/officeart/2005/8/layout/radial3"/>
    <dgm:cxn modelId="{5197C92E-86BF-4B0D-AEE6-3DE009E80F19}" type="presParOf" srcId="{DDEAE5D2-0362-924A-B9FE-1C3F337BE03C}" destId="{4986558C-B623-394C-B6B7-721BE5CB66BD}" srcOrd="2" destOrd="0" presId="urn:microsoft.com/office/officeart/2005/8/layout/radial3"/>
    <dgm:cxn modelId="{FF3B4597-C62A-42A3-8004-70BFCBF8E007}" type="presParOf" srcId="{DDEAE5D2-0362-924A-B9FE-1C3F337BE03C}" destId="{85EE642D-EF46-7340-B70C-FB9D00D19182}" srcOrd="3" destOrd="0" presId="urn:microsoft.com/office/officeart/2005/8/layout/radial3"/>
    <dgm:cxn modelId="{E431E10A-2B20-4AFE-80DD-95655E6FF8AC}" type="presParOf" srcId="{DDEAE5D2-0362-924A-B9FE-1C3F337BE03C}" destId="{3ECBE498-9E1D-3242-841B-BE9FDFC7E471}" srcOrd="4" destOrd="0" presId="urn:microsoft.com/office/officeart/2005/8/layout/radial3"/>
    <dgm:cxn modelId="{E45021F2-52F6-4C27-A146-2D42FE233082}" type="presParOf" srcId="{DDEAE5D2-0362-924A-B9FE-1C3F337BE03C}" destId="{7F53CF00-B2D7-3845-9282-9004F90703F0}" srcOrd="5" destOrd="0" presId="urn:microsoft.com/office/officeart/2005/8/layout/radial3"/>
    <dgm:cxn modelId="{62896A20-6BC2-48BD-8CD0-9D8ECF177D35}" type="presParOf" srcId="{DDEAE5D2-0362-924A-B9FE-1C3F337BE03C}" destId="{0101C6DF-8965-1C48-9117-3280DB372F4A}" srcOrd="6" destOrd="0" presId="urn:microsoft.com/office/officeart/2005/8/layout/radial3"/>
    <dgm:cxn modelId="{ABB793B3-2D90-4477-92FB-348FED733110}" type="presParOf" srcId="{DDEAE5D2-0362-924A-B9FE-1C3F337BE03C}" destId="{B2C1EC87-531D-284F-8B75-E42B29A4B6BE}" srcOrd="7" destOrd="0" presId="urn:microsoft.com/office/officeart/2005/8/layout/radial3"/>
    <dgm:cxn modelId="{FA803A52-07F9-4D89-A1B3-D1CB0723D484}" type="presParOf" srcId="{DDEAE5D2-0362-924A-B9FE-1C3F337BE03C}" destId="{E74C1625-66FE-E542-9A68-D5875D6EC739}" srcOrd="8" destOrd="0" presId="urn:microsoft.com/office/officeart/2005/8/layout/radial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EA61F-5B03-4CE4-A86F-A3E1A9AD877E}" type="datetimeFigureOut">
              <a:rPr lang="en-US" smtClean="0"/>
              <a:pPr/>
              <a:t>5/11/2016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A25D7-F9F0-4C72-894B-0C796F240D9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59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43400" y="5486400"/>
            <a:ext cx="38862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92D050"/>
                </a:solidFill>
                <a:latin typeface="Apple Chancery" charset="0"/>
                <a:ea typeface="Apple Chancery" charset="0"/>
                <a:cs typeface="Apple Chancery" charset="0"/>
              </a:rPr>
              <a:t>Meeting   God    In    A      Silent   way</a:t>
            </a:r>
          </a:p>
          <a:p>
            <a:r>
              <a:rPr lang="en-US" sz="3200" dirty="0">
                <a:solidFill>
                  <a:srgbClr val="92D050"/>
                </a:solidFill>
                <a:latin typeface="Apple Chancery" charset="0"/>
                <a:ea typeface="Apple Chancery" charset="0"/>
                <a:cs typeface="Apple Chancery" charset="0"/>
              </a:rPr>
              <a:t> </a:t>
            </a:r>
            <a:r>
              <a:rPr lang="en-US" sz="3200" dirty="0" smtClean="0">
                <a:solidFill>
                  <a:srgbClr val="92D050"/>
                </a:solidFill>
                <a:latin typeface="Apple Chancery" charset="0"/>
                <a:ea typeface="Apple Chancery" charset="0"/>
                <a:cs typeface="Apple Chancery" charset="0"/>
              </a:rPr>
              <a:t>                   </a:t>
            </a:r>
            <a:endParaRPr lang="en-US" sz="3200" dirty="0">
              <a:solidFill>
                <a:srgbClr val="92D050"/>
              </a:solidFill>
              <a:latin typeface="Apple Chancery" charset="0"/>
              <a:ea typeface="Apple Chancery" charset="0"/>
              <a:cs typeface="Apple Chancery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4724400"/>
            <a:ext cx="67122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hardEdg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ysClr val="windowText" lastClr="000000"/>
                  </a:solidFill>
                </a:ln>
                <a:solidFill>
                  <a:schemeClr val="accent3"/>
                </a:solidFill>
                <a:effectLst/>
              </a:rPr>
              <a:t>Yoga – Invention of life</a:t>
            </a:r>
            <a:endParaRPr lang="en-US" sz="5400" b="1" cap="none" spc="0" dirty="0">
              <a:ln w="12700">
                <a:solidFill>
                  <a:sysClr val="windowText" lastClr="000000"/>
                </a:solidFill>
              </a:ln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637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Image result for yog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 descr="C:\Users\ajay masand\Desktop\yo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144001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371600"/>
            <a:ext cx="861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Yoga</a:t>
            </a:r>
            <a:r>
              <a:rPr lang="en-US" sz="2800" dirty="0">
                <a:solidFill>
                  <a:schemeClr val="bg1"/>
                </a:solidFill>
              </a:rPr>
              <a:t> is a physical, mental, and spiritual practice </a:t>
            </a:r>
            <a:r>
              <a:rPr lang="en-US" sz="2800" dirty="0" smtClean="0">
                <a:solidFill>
                  <a:schemeClr val="bg1"/>
                </a:solidFill>
              </a:rPr>
              <a:t>or discipline </a:t>
            </a:r>
            <a:r>
              <a:rPr lang="en-US" sz="2800" dirty="0">
                <a:solidFill>
                  <a:schemeClr val="bg1"/>
                </a:solidFill>
              </a:rPr>
              <a:t>which originated in India. </a:t>
            </a:r>
            <a:r>
              <a:rPr lang="en-US" sz="2800" dirty="0" smtClean="0">
                <a:solidFill>
                  <a:schemeClr val="bg1"/>
                </a:solidFill>
              </a:rPr>
              <a:t>The father of </a:t>
            </a:r>
            <a:r>
              <a:rPr lang="en-US" sz="2800" smtClean="0">
                <a:solidFill>
                  <a:schemeClr val="bg1"/>
                </a:solidFill>
              </a:rPr>
              <a:t>modern yoga </a:t>
            </a:r>
            <a:r>
              <a:rPr lang="en-US" sz="2800" dirty="0" smtClean="0">
                <a:solidFill>
                  <a:schemeClr val="bg1"/>
                </a:solidFill>
              </a:rPr>
              <a:t>is  maharishi </a:t>
            </a:r>
            <a:r>
              <a:rPr lang="en-US" sz="2800" dirty="0" err="1" smtClean="0">
                <a:solidFill>
                  <a:schemeClr val="bg1"/>
                </a:solidFill>
              </a:rPr>
              <a:t>patanjali</a:t>
            </a:r>
            <a:r>
              <a:rPr lang="en-US" sz="2800" dirty="0" smtClean="0">
                <a:solidFill>
                  <a:schemeClr val="bg1"/>
                </a:solidFill>
              </a:rPr>
              <a:t>  he made yoga easy for  common people to </a:t>
            </a:r>
            <a:r>
              <a:rPr lang="en-US" sz="2800" dirty="0" err="1" smtClean="0">
                <a:solidFill>
                  <a:schemeClr val="bg1"/>
                </a:solidFill>
              </a:rPr>
              <a:t>practise</a:t>
            </a:r>
            <a:r>
              <a:rPr lang="en-US" sz="2800" dirty="0" smtClean="0">
                <a:solidFill>
                  <a:schemeClr val="bg1"/>
                </a:solidFill>
              </a:rPr>
              <a:t> in daily life</a:t>
            </a:r>
          </a:p>
        </p:txBody>
      </p:sp>
      <p:sp>
        <p:nvSpPr>
          <p:cNvPr id="3" name="Rectangle 2"/>
          <p:cNvSpPr/>
          <p:nvPr/>
        </p:nvSpPr>
        <p:spPr>
          <a:xfrm>
            <a:off x="3505200" y="228600"/>
            <a:ext cx="18465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YOGA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362" name="AutoShape 2" descr="Image result for maharishi patanjali yog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363" name="Picture 3" descr="C:\Users\ajay masand\Desktop\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3629377"/>
            <a:ext cx="3352801" cy="3228623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jay masand\Desktop\positiv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9144000" cy="60198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85800" y="0"/>
            <a:ext cx="75898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YOGA  GIVES US POSIVITY</a:t>
            </a:r>
          </a:p>
          <a:p>
            <a:pPr algn="ctr"/>
            <a:endParaRPr 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Image result for PEOPLE IN ST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4" name="Elbow Connector 3"/>
          <p:cNvCxnSpPr/>
          <p:nvPr/>
        </p:nvCxnSpPr>
        <p:spPr>
          <a:xfrm>
            <a:off x="11277600" y="2819400"/>
            <a:ext cx="914400" cy="9144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5" name="Picture 3" descr="C:\Users\ajay masand\Desktop\E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45124"/>
            <a:ext cx="2667000" cy="2312876"/>
          </a:xfrm>
          <a:prstGeom prst="rect">
            <a:avLst/>
          </a:prstGeom>
          <a:noFill/>
        </p:spPr>
      </p:pic>
      <p:pic>
        <p:nvPicPr>
          <p:cNvPr id="18436" name="Picture 4" descr="C:\Users\ajay masand\Desktop\IOUJ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1219200"/>
            <a:ext cx="2762250" cy="16573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66800" y="762000"/>
            <a:ext cx="7391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PEOPLE  WHICH DO NOT  FEEL POSITIVITY</a:t>
            </a:r>
          </a:p>
          <a:p>
            <a:endParaRPr lang="en-US" sz="3200" dirty="0"/>
          </a:p>
        </p:txBody>
      </p:sp>
      <p:pic>
        <p:nvPicPr>
          <p:cNvPr id="18437" name="Picture 5" descr="C:\Users\ajay masand\Desktop\fkijf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4625" y="3886200"/>
            <a:ext cx="2619375" cy="1743075"/>
          </a:xfrm>
          <a:prstGeom prst="rect">
            <a:avLst/>
          </a:prstGeom>
          <a:noFill/>
        </p:spPr>
      </p:pic>
      <p:pic>
        <p:nvPicPr>
          <p:cNvPr id="18438" name="Picture 6" descr="C:\Users\ajay masand\Desktop\djfoiue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0800" y="2438400"/>
            <a:ext cx="2705100" cy="1685925"/>
          </a:xfrm>
          <a:prstGeom prst="rect">
            <a:avLst/>
          </a:prstGeom>
          <a:noFill/>
        </p:spPr>
      </p:pic>
      <p:pic>
        <p:nvPicPr>
          <p:cNvPr id="18439" name="Picture 7" descr="C:\Users\ajay masand\Desktop\ovddkgpt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371600"/>
            <a:ext cx="2333625" cy="1962150"/>
          </a:xfrm>
          <a:prstGeom prst="rect">
            <a:avLst/>
          </a:prstGeom>
          <a:noFill/>
        </p:spPr>
      </p:pic>
      <p:pic>
        <p:nvPicPr>
          <p:cNvPr id="18440" name="Picture 8" descr="C:\Users\ajay masand\Desktop\images (6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4648200"/>
            <a:ext cx="2752725" cy="166687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09800" y="228600"/>
            <a:ext cx="510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PEOPLE  WHICH FEEL  POSITIVITY</a:t>
            </a:r>
            <a:endParaRPr lang="en-US" sz="2800" dirty="0"/>
          </a:p>
        </p:txBody>
      </p:sp>
      <p:pic>
        <p:nvPicPr>
          <p:cNvPr id="19458" name="Picture 2" descr="C:\Users\ajay masand\Desktop\fore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0"/>
            <a:ext cx="2867025" cy="1590675"/>
          </a:xfrm>
          <a:prstGeom prst="rect">
            <a:avLst/>
          </a:prstGeom>
          <a:noFill/>
        </p:spPr>
      </p:pic>
      <p:pic>
        <p:nvPicPr>
          <p:cNvPr id="19459" name="Picture 3" descr="C:\Users\ajay masand\Desktop\images (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2743200"/>
            <a:ext cx="3933825" cy="1895475"/>
          </a:xfrm>
          <a:prstGeom prst="rect">
            <a:avLst/>
          </a:prstGeom>
          <a:noFill/>
        </p:spPr>
      </p:pic>
      <p:pic>
        <p:nvPicPr>
          <p:cNvPr id="19460" name="Picture 4" descr="C:\Users\ajay masand\Desktop\OD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9600"/>
            <a:ext cx="2333625" cy="1962150"/>
          </a:xfrm>
          <a:prstGeom prst="rect">
            <a:avLst/>
          </a:prstGeom>
          <a:noFill/>
        </p:spPr>
      </p:pic>
      <p:pic>
        <p:nvPicPr>
          <p:cNvPr id="19461" name="Picture 5" descr="C:\Users\ajay masand\Desktop\downlo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57775" y="914400"/>
            <a:ext cx="4086225" cy="1676400"/>
          </a:xfrm>
          <a:prstGeom prst="rect">
            <a:avLst/>
          </a:prstGeom>
          <a:noFill/>
        </p:spPr>
      </p:pic>
      <p:pic>
        <p:nvPicPr>
          <p:cNvPr id="19462" name="Picture 6" descr="C:\Users\ajay masand\Desktop\images (4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8450" y="5019675"/>
            <a:ext cx="2495550" cy="1838325"/>
          </a:xfrm>
          <a:prstGeom prst="rect">
            <a:avLst/>
          </a:prstGeom>
          <a:noFill/>
        </p:spPr>
      </p:pic>
      <p:pic>
        <p:nvPicPr>
          <p:cNvPr id="19463" name="Picture 7" descr="C:\Users\ajay masand\Desktop\LXL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1000" y="5114925"/>
            <a:ext cx="2619375" cy="17430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jay masand\Desktop\PA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4600" y="0"/>
            <a:ext cx="45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HOW TO FEEL POSITIVITY</a:t>
            </a: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6273225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BY FOLLOWING EIGHT FOLD PATH OF  YOGA</a:t>
            </a:r>
            <a:endParaRPr lang="en-US" sz="32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98185" y="304800"/>
            <a:ext cx="5296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YAMA and NIYAM</a:t>
            </a:r>
            <a:endParaRPr lang="en-US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http://2.bp.blogspot.com/-VFJVkbaAkh4/VeUuOIOWMdI/AAAAAAAACP0/ahvKUKdOTa0/s1600/YamaNiyama%2BHeaderc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1295400"/>
            <a:ext cx="8569682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age.slidesharecdn.com/006-2-introductiontoyoga-131128043135-phpapp01/95/introduction-to-yoga-19-638.jpg?cb=13856172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675" y="0"/>
            <a:ext cx="918167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age.slidesharecdn.com/pranayam-090829005406-phpapp02/95/pranayam-5-728.jpg?cb=12515076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00778022"/>
              </p:ext>
            </p:extLst>
          </p:nvPr>
        </p:nvGraphicFramePr>
        <p:xfrm>
          <a:off x="1688125" y="31500"/>
          <a:ext cx="6558026" cy="5525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14958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474256320"/>
              </p:ext>
            </p:extLst>
          </p:nvPr>
        </p:nvGraphicFramePr>
        <p:xfrm>
          <a:off x="231962" y="349624"/>
          <a:ext cx="8912039" cy="6252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64440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Rectangle 1"/>
          <p:cNvSpPr/>
          <p:nvPr/>
        </p:nvSpPr>
        <p:spPr>
          <a:xfrm>
            <a:off x="2528799" y="127112"/>
            <a:ext cx="4157751" cy="1754326"/>
          </a:xfrm>
          <a:prstGeom prst="rect">
            <a:avLst/>
          </a:prstGeom>
        </p:spPr>
        <p:txBody>
          <a:bodyPr wrap="square" lIns="91440" tIns="45720" rIns="91440" bIns="45720">
            <a:spAutoFit/>
            <a:scene3d>
              <a:camera prst="perspectiveRight"/>
              <a:lightRig rig="harsh" dir="t"/>
            </a:scene3d>
            <a:sp3d extrusionH="57150" prstMaterial="matte">
              <a:bevelT w="63500" h="12700" prst="convex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/>
                <a:solidFill>
                  <a:schemeClr val="accent3"/>
                </a:solidFill>
                <a:effectLst>
                  <a:reflection blurRad="6350" stA="60000" endA="900" endPos="58000" dir="5400000" sy="-100000" algn="bl" rotWithShape="0"/>
                </a:effectLst>
              </a:rPr>
              <a:t>YOGA ASANAS</a:t>
            </a:r>
            <a:endParaRPr lang="en-US" sz="5400" b="1" dirty="0">
              <a:ln/>
              <a:solidFill>
                <a:schemeClr val="accent3"/>
              </a:soli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81712"/>
            <a:ext cx="4498422" cy="56762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315" y="1181712"/>
            <a:ext cx="4515593" cy="5676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3689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Image result for 5 pranay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2" name="AutoShape 4" descr="Image result for 5 pranay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2534" name="Picture 6" descr="http://image.slidesharecdn.com/yogaholidayhomework-140622053017-phpapp02/95/pranayama-and-surya-namaskar-5-638.jpg?cb=144354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47" y="0"/>
            <a:ext cx="913445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7618" y="228600"/>
            <a:ext cx="4689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Benefits of yoga</a:t>
            </a:r>
            <a:endParaRPr lang="en-U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1447800"/>
            <a:ext cx="457200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Increased flexibility.</a:t>
            </a:r>
          </a:p>
          <a:p>
            <a:r>
              <a:rPr lang="en-US" sz="2400" dirty="0">
                <a:solidFill>
                  <a:schemeClr val="bg1"/>
                </a:solidFill>
              </a:rPr>
              <a:t>Increased muscle strength and tone.</a:t>
            </a:r>
          </a:p>
          <a:p>
            <a:r>
              <a:rPr lang="en-US" sz="2400" dirty="0">
                <a:solidFill>
                  <a:schemeClr val="bg1"/>
                </a:solidFill>
              </a:rPr>
              <a:t>Improved respiration, energy and </a:t>
            </a:r>
            <a:r>
              <a:rPr lang="en-US" sz="2400" dirty="0" smtClean="0">
                <a:solidFill>
                  <a:schemeClr val="bg1"/>
                </a:solidFill>
              </a:rPr>
              <a:t>vitality.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Weight reduction.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Cardio and circulatory health.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Improved athletic performance.</a:t>
            </a:r>
          </a:p>
          <a:p>
            <a:r>
              <a:rPr lang="en-US" sz="2400" dirty="0" smtClean="0">
                <a:solidFill>
                  <a:schemeClr val="bg1"/>
                </a:solidFill>
              </a:rPr>
              <a:t>Protection from injury</a:t>
            </a:r>
            <a:endParaRPr lang="en-US" sz="2400" dirty="0">
              <a:solidFill>
                <a:schemeClr val="bg1"/>
              </a:solidFill>
            </a:endParaRPr>
          </a:p>
          <a:p>
            <a:r>
              <a:rPr lang="en-US" sz="2000" dirty="0" smtClean="0">
                <a:solidFill>
                  <a:schemeClr val="bg1"/>
                </a:solidFill>
              </a:rPr>
              <a:t>.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22375" y="-327153"/>
            <a:ext cx="228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000" dirty="0" smtClean="0">
                <a:solidFill>
                  <a:prstClr val="black"/>
                </a:solidFill>
              </a:rPr>
              <a:t>I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7800" y="2133600"/>
            <a:ext cx="6373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So, stay fit  and keep doing yoga. </a:t>
            </a:r>
          </a:p>
          <a:p>
            <a:r>
              <a:rPr lang="en-US" sz="3600" dirty="0" smtClean="0">
                <a:solidFill>
                  <a:schemeClr val="bg1"/>
                </a:solidFill>
              </a:rPr>
              <a:t>                   Thank you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67400" y="4648200"/>
            <a:ext cx="2971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chemeClr val="bg1"/>
                </a:solidFill>
              </a:rPr>
              <a:t>Kalpana</a:t>
            </a:r>
            <a:r>
              <a:rPr lang="en-US" sz="3200" dirty="0" smtClean="0">
                <a:solidFill>
                  <a:schemeClr val="bg1"/>
                </a:solidFill>
              </a:rPr>
              <a:t> Singh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172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ajay masand</dc:creator>
  <cp:lastModifiedBy>Students</cp:lastModifiedBy>
  <cp:revision>20</cp:revision>
  <dcterms:created xsi:type="dcterms:W3CDTF">2016-04-07T05:39:47Z</dcterms:created>
  <dcterms:modified xsi:type="dcterms:W3CDTF">2016-05-11T07:04:19Z</dcterms:modified>
</cp:coreProperties>
</file>